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9" r:id="rId2"/>
    <p:sldId id="257" r:id="rId3"/>
    <p:sldId id="281" r:id="rId4"/>
    <p:sldId id="283" r:id="rId5"/>
    <p:sldId id="280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77" d="100"/>
          <a:sy n="77" d="100"/>
        </p:scale>
        <p:origin x="1230" y="90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548245"/>
            <a:ext cx="7886700" cy="2240280"/>
          </a:xfrm>
        </p:spPr>
        <p:txBody>
          <a:bodyPr anchor="b">
            <a:normAutofit/>
          </a:bodyPr>
          <a:lstStyle>
            <a:lvl1pPr algn="ctr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854659"/>
            <a:ext cx="78867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1500" cap="all" spc="38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610" y="1683327"/>
            <a:ext cx="2344340" cy="2877260"/>
          </a:xfrm>
        </p:spPr>
        <p:txBody>
          <a:bodyPr anchor="b">
            <a:normAutofit/>
          </a:bodyPr>
          <a:lstStyle>
            <a:lvl1pPr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610" y="4591761"/>
            <a:ext cx="2344340" cy="158044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714500"/>
            <a:ext cx="6858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601556"/>
            <a:ext cx="48685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40931" y="6601556"/>
            <a:ext cx="1150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0874" y="6601556"/>
            <a:ext cx="5801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6873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1163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6FF555B-B0DE-4D7B-B4F1-AD39DE59E4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2943" y="221755"/>
            <a:ext cx="8517699" cy="91894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kern="1200" cap="all" baseline="0" dirty="0">
                <a:latin typeface="Algerian" panose="04020705040A02060702" pitchFamily="82" charset="0"/>
              </a:rPr>
              <a:t>Personalized Protein Powder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ECD126-02B1-481A-90D5-EBC54D3CE1E7}"/>
              </a:ext>
            </a:extLst>
          </p:cNvPr>
          <p:cNvSpPr/>
          <p:nvPr/>
        </p:nvSpPr>
        <p:spPr>
          <a:xfrm>
            <a:off x="212943" y="1600200"/>
            <a:ext cx="4954826" cy="4576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2800" b="1" dirty="0"/>
              <a:t>SKU # 1233</a:t>
            </a:r>
            <a:br>
              <a:rPr lang="en-US" sz="2800" b="1" dirty="0"/>
            </a:br>
            <a:endParaRPr lang="en-US" sz="2800" dirty="0"/>
          </a:p>
          <a:p>
            <a:pPr defTabSz="6858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2800" b="1" dirty="0"/>
              <a:t>FSSAI </a:t>
            </a:r>
            <a:r>
              <a:rPr lang="en-US" sz="2800" b="1" dirty="0" err="1"/>
              <a:t>LiC</a:t>
            </a:r>
            <a:r>
              <a:rPr lang="en-US" sz="2800" b="1" dirty="0"/>
              <a:t> No. </a:t>
            </a:r>
            <a:r>
              <a:rPr lang="en-US" sz="2800" dirty="0"/>
              <a:t>10013043000639</a:t>
            </a:r>
            <a:br>
              <a:rPr lang="en-US" sz="2800" dirty="0"/>
            </a:br>
            <a:endParaRPr lang="en-US" sz="2800" dirty="0"/>
          </a:p>
          <a:p>
            <a:pPr defTabSz="6858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2800" b="1" dirty="0"/>
              <a:t>200 </a:t>
            </a:r>
            <a:r>
              <a:rPr lang="en-US" sz="2800" b="1" dirty="0" err="1"/>
              <a:t>gms</a:t>
            </a:r>
            <a:r>
              <a:rPr lang="en-US" sz="2800" b="1" dirty="0"/>
              <a:t> </a:t>
            </a:r>
            <a:br>
              <a:rPr lang="en-US" sz="2800" b="1" dirty="0"/>
            </a:br>
            <a:r>
              <a:rPr lang="en-US" sz="2800" b="1" dirty="0"/>
              <a:t>MRP: </a:t>
            </a:r>
            <a:r>
              <a:rPr lang="en-US" sz="2800" dirty="0"/>
              <a:t>Rs. 1,094.00 </a:t>
            </a:r>
            <a:br>
              <a:rPr lang="en-US" sz="2800" dirty="0"/>
            </a:br>
            <a:r>
              <a:rPr lang="en-US" sz="2800" dirty="0"/>
              <a:t>(inclusive of all taxes)</a:t>
            </a:r>
            <a:br>
              <a:rPr lang="en-US" sz="2800" dirty="0"/>
            </a:br>
            <a:endParaRPr lang="en-US" sz="2800" dirty="0"/>
          </a:p>
          <a:p>
            <a:pPr defTabSz="6858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2800" b="1" dirty="0"/>
              <a:t>400 </a:t>
            </a:r>
            <a:r>
              <a:rPr lang="en-US" sz="2800" b="1" dirty="0" err="1"/>
              <a:t>gms</a:t>
            </a:r>
            <a:r>
              <a:rPr lang="en-US" sz="2800" b="1" dirty="0"/>
              <a:t> MRP: </a:t>
            </a:r>
            <a:r>
              <a:rPr lang="en-US" sz="2800" dirty="0"/>
              <a:t>Rs. 2,099.00 </a:t>
            </a:r>
            <a:br>
              <a:rPr lang="en-US" sz="2800" dirty="0"/>
            </a:br>
            <a:r>
              <a:rPr lang="en-US" sz="2800" dirty="0"/>
              <a:t>(inclusive of all taxes)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71FE0A-3F8C-4796-B0F0-DDE6FD51B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393" y="1421946"/>
            <a:ext cx="3371850" cy="4014107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AF02F2-BC8B-41F9-8AE8-EBA0D5BA4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050" y="5987441"/>
            <a:ext cx="1973371" cy="59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8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61" y="519828"/>
            <a:ext cx="4747364" cy="613775"/>
          </a:xfrm>
        </p:spPr>
        <p:txBody>
          <a:bodyPr>
            <a:normAutofit/>
          </a:bodyPr>
          <a:lstStyle/>
          <a:p>
            <a:pPr algn="ctr"/>
            <a:r>
              <a:rPr lang="en-IN" sz="26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PPP Product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573" y="1714500"/>
            <a:ext cx="8342333" cy="4457700"/>
          </a:xfrm>
        </p:spPr>
        <p:txBody>
          <a:bodyPr>
            <a:normAutofit fontScale="92500" lnSpcReduction="10000"/>
          </a:bodyPr>
          <a:lstStyle/>
          <a:p>
            <a:r>
              <a:rPr lang="en-IN" sz="2400" b="1" dirty="0">
                <a:solidFill>
                  <a:schemeClr val="tx2"/>
                </a:solidFill>
              </a:rPr>
              <a:t>Personalized Protein Powder is a </a:t>
            </a:r>
            <a:r>
              <a:rPr lang="en-IN" sz="2400" b="1" dirty="0" err="1">
                <a:solidFill>
                  <a:schemeClr val="tx2"/>
                </a:solidFill>
              </a:rPr>
              <a:t>highquality</a:t>
            </a:r>
            <a:r>
              <a:rPr lang="en-IN" sz="2400" b="1" dirty="0">
                <a:solidFill>
                  <a:schemeClr val="tx2"/>
                </a:solidFill>
              </a:rPr>
              <a:t>, non-fat protein blend that helps build and maintain lean muscle mass</a:t>
            </a:r>
          </a:p>
          <a:p>
            <a:r>
              <a:rPr lang="en-IN" sz="2400" b="1" dirty="0">
                <a:solidFill>
                  <a:schemeClr val="tx2"/>
                </a:solidFill>
              </a:rPr>
              <a:t>Supports your weight management and fitness goals. </a:t>
            </a:r>
          </a:p>
          <a:p>
            <a:r>
              <a:rPr lang="en-IN" sz="2400" b="1" dirty="0">
                <a:solidFill>
                  <a:schemeClr val="tx2"/>
                </a:solidFill>
              </a:rPr>
              <a:t>Increased protein intake helps you feel fuller longer and maintain your energy level between meals</a:t>
            </a:r>
          </a:p>
          <a:p>
            <a:r>
              <a:rPr lang="en-IN" sz="2400" b="1" dirty="0">
                <a:solidFill>
                  <a:schemeClr val="tx2"/>
                </a:solidFill>
              </a:rPr>
              <a:t>Satisfies hunger and provides energy</a:t>
            </a:r>
          </a:p>
          <a:p>
            <a:r>
              <a:rPr lang="en-IN" sz="2400" b="1" dirty="0">
                <a:solidFill>
                  <a:schemeClr val="tx2"/>
                </a:solidFill>
              </a:rPr>
              <a:t>Personalized Protein Powder (PPP) is a protein supplement which provides 5g of good quality protein (from soy and whey) per serving</a:t>
            </a:r>
          </a:p>
          <a:p>
            <a:r>
              <a:rPr lang="en-IN" sz="2400" b="1" dirty="0">
                <a:solidFill>
                  <a:schemeClr val="tx2"/>
                </a:solidFill>
              </a:rPr>
              <a:t>It is recommended to consume daily as a protein add on to the diet and for supporting satiety, as part of Herbalife’s weight management program, which includes a healthy and nutritious diet and regular physical activity to support weight loss and maintenance</a:t>
            </a:r>
          </a:p>
          <a:p>
            <a:endParaRPr lang="en-IN" sz="2400" dirty="0">
              <a:solidFill>
                <a:schemeClr val="tx2"/>
              </a:solidFill>
            </a:endParaRP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458AA-99CE-42E3-AB1D-C1EF39A7D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358" y="103338"/>
            <a:ext cx="1215276" cy="1446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AC6997-C7D9-4755-99DF-570354EE3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050" y="5987441"/>
            <a:ext cx="1973371" cy="59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56A6F7-A353-4667-B91A-50E8C09ED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621" y="3724969"/>
            <a:ext cx="2896557" cy="28580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3A67F4-FABC-46F4-9543-6B7C24DB3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49" y="145478"/>
            <a:ext cx="1682468" cy="155583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052B1F7-ADF9-4676-AC69-D9F47620C4AE}"/>
              </a:ext>
            </a:extLst>
          </p:cNvPr>
          <p:cNvSpPr txBox="1">
            <a:spLocks/>
          </p:cNvSpPr>
          <p:nvPr/>
        </p:nvSpPr>
        <p:spPr>
          <a:xfrm>
            <a:off x="1843617" y="476961"/>
            <a:ext cx="4772416" cy="5949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Personalized Protein Powder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A8E3A-195B-4195-B80D-BE815ABDC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587" y="133293"/>
            <a:ext cx="2292264" cy="12823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EB7082-CB93-44E4-8B3E-1EFDFA9009E0}"/>
              </a:ext>
            </a:extLst>
          </p:cNvPr>
          <p:cNvSpPr/>
          <p:nvPr/>
        </p:nvSpPr>
        <p:spPr>
          <a:xfrm>
            <a:off x="182740" y="1701309"/>
            <a:ext cx="65078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Gluten is a family of proteins found in wheat, barley, rye and spelt.</a:t>
            </a:r>
          </a:p>
          <a:p>
            <a:endParaRPr lang="en-IN" b="1" dirty="0"/>
          </a:p>
          <a:p>
            <a:r>
              <a:rPr lang="en-IN" b="1" dirty="0"/>
              <a:t>Its name comes from the Latin word for “glue,” as it gives flour a sticky consistency when mixed with water.</a:t>
            </a:r>
          </a:p>
          <a:p>
            <a:endParaRPr lang="en-IN" b="1" dirty="0"/>
          </a:p>
          <a:p>
            <a:r>
              <a:rPr lang="en-IN" b="1" dirty="0"/>
              <a:t>Unfortunately, many people feel </a:t>
            </a:r>
            <a:r>
              <a:rPr lang="en-IN" b="1" dirty="0">
                <a:solidFill>
                  <a:srgbClr val="FF0000"/>
                </a:solidFill>
              </a:rPr>
              <a:t>uncomfortable</a:t>
            </a:r>
            <a:r>
              <a:rPr lang="en-IN" b="1" dirty="0"/>
              <a:t> after eating foods that contain gluten. The most severe reaction is called </a:t>
            </a:r>
            <a:r>
              <a:rPr lang="en-IN" b="1" dirty="0">
                <a:solidFill>
                  <a:srgbClr val="FF0000"/>
                </a:solidFill>
              </a:rPr>
              <a:t>celiac disease.</a:t>
            </a:r>
          </a:p>
          <a:p>
            <a:endParaRPr lang="en-IN" b="1" dirty="0"/>
          </a:p>
          <a:p>
            <a:r>
              <a:rPr lang="en-IN" b="1" dirty="0"/>
              <a:t>Gluten can damage the intestines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EBB4D8-6666-4011-9A93-89FFF12EE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050" y="5987441"/>
            <a:ext cx="1973371" cy="59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9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864422-78F8-4958-9E0A-909EC4F8A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8" y="159638"/>
            <a:ext cx="6175330" cy="6310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CD093B-9FA5-439A-AACC-C788B850F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050" y="5987441"/>
            <a:ext cx="1973371" cy="59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0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D81173-2C00-442A-8D5A-C946B7318094}"/>
              </a:ext>
            </a:extLst>
          </p:cNvPr>
          <p:cNvSpPr txBox="1">
            <a:spLocks/>
          </p:cNvSpPr>
          <p:nvPr/>
        </p:nvSpPr>
        <p:spPr>
          <a:xfrm>
            <a:off x="554276" y="561770"/>
            <a:ext cx="2226501" cy="5949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Usage of PPP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4F9FFD-4A55-4E83-9325-095B5E9A498B}"/>
              </a:ext>
            </a:extLst>
          </p:cNvPr>
          <p:cNvSpPr/>
          <p:nvPr/>
        </p:nvSpPr>
        <p:spPr>
          <a:xfrm>
            <a:off x="200415" y="1665962"/>
            <a:ext cx="863043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2"/>
                </a:solidFill>
                <a:latin typeface="Proxima Nova"/>
              </a:rPr>
              <a:t>Simply mix 1 to 3 scoops of Personalized Protein powder with your </a:t>
            </a:r>
            <a:r>
              <a:rPr lang="en-IN" sz="2400" dirty="0" err="1">
                <a:solidFill>
                  <a:schemeClr val="tx2"/>
                </a:solidFill>
                <a:latin typeface="Proxima Nova"/>
              </a:rPr>
              <a:t>favorite</a:t>
            </a:r>
            <a:r>
              <a:rPr lang="en-IN" sz="2400" dirty="0">
                <a:solidFill>
                  <a:schemeClr val="tx2"/>
                </a:solidFill>
                <a:latin typeface="Proxima Nova"/>
              </a:rPr>
              <a:t>  beverage, with soup or gravies to get high quality protein from Soy &amp; Whey.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>
              <a:solidFill>
                <a:schemeClr val="tx2"/>
              </a:solidFill>
              <a:latin typeface="Proxima Nova"/>
            </a:endParaRPr>
          </a:p>
          <a:p>
            <a:r>
              <a:rPr lang="en-IN" sz="2550" b="1" cap="all" dirty="0">
                <a:solidFill>
                  <a:schemeClr val="accent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j-cs"/>
              </a:rPr>
              <a:t>Herbalife Nutrition Recommends: </a:t>
            </a:r>
          </a:p>
          <a:p>
            <a:endParaRPr lang="en-IN" sz="2400" dirty="0">
              <a:solidFill>
                <a:schemeClr val="tx2"/>
              </a:solidFill>
              <a:latin typeface="Proxima Nov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2"/>
                </a:solidFill>
                <a:latin typeface="Proxima Nova"/>
              </a:rPr>
              <a:t>Women should add up to 2 tablespoons (10g of protein) of Personalized Protein Powder to each Formula 1 shake</a:t>
            </a:r>
            <a:br>
              <a:rPr lang="en-IN" sz="2400" dirty="0">
                <a:solidFill>
                  <a:schemeClr val="tx2"/>
                </a:solidFill>
                <a:latin typeface="Proxima Nova"/>
              </a:rPr>
            </a:br>
            <a:endParaRPr lang="en-IN" sz="2400" dirty="0">
              <a:solidFill>
                <a:schemeClr val="tx2"/>
              </a:solidFill>
              <a:latin typeface="Proxima Nov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2"/>
                </a:solidFill>
                <a:latin typeface="Proxima Nova"/>
              </a:rPr>
              <a:t>Men should add up to 3 tablespoons (15g of protein) to further support weight loss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3CA2B-C2BB-46AA-90BA-B62F6D62E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362" y="135884"/>
            <a:ext cx="1215276" cy="1446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91AE34-1525-4DA0-9A7F-23249472F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099" y="399661"/>
            <a:ext cx="976247" cy="987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08E401-CBD3-4B7C-BC88-190BB8C61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050" y="5987441"/>
            <a:ext cx="1973371" cy="59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2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07971" y="1047204"/>
            <a:ext cx="3943350" cy="75654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Algerian" panose="04020705040A02060702" pitchFamily="82" charset="0"/>
                <a:ea typeface="Adobe Gothic Std B" panose="020B0800000000000000" pitchFamily="34" charset="-128"/>
              </a:rPr>
              <a:t>Thank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40760" y="2091846"/>
            <a:ext cx="7886700" cy="3594969"/>
          </a:xfrm>
        </p:spPr>
        <p:txBody>
          <a:bodyPr>
            <a:noAutofit/>
          </a:bodyPr>
          <a:lstStyle/>
          <a:p>
            <a:r>
              <a:rPr lang="en-US" sz="3600" dirty="0"/>
              <a:t>Contact for product purchase</a:t>
            </a:r>
          </a:p>
          <a:p>
            <a:endParaRPr lang="en-US" sz="3600" dirty="0"/>
          </a:p>
          <a:p>
            <a:r>
              <a:rPr lang="en-US" sz="3600" dirty="0"/>
              <a:t>Deepak Solanki </a:t>
            </a:r>
            <a:r>
              <a:rPr lang="en-US" sz="2400" dirty="0"/>
              <a:t>(Wellness coach)</a:t>
            </a:r>
            <a:endParaRPr lang="en-US" sz="3600" dirty="0"/>
          </a:p>
          <a:p>
            <a:r>
              <a:rPr lang="en-US" sz="4800" dirty="0">
                <a:solidFill>
                  <a:srgbClr val="FFFF00"/>
                </a:solidFill>
              </a:rPr>
              <a:t>M 7698885855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68EE44-D07A-4D3D-A8ED-99BDB39CA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003" y="5862181"/>
            <a:ext cx="1973371" cy="59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319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Adobe Gothic Std B</vt:lpstr>
      <vt:lpstr>Algerian</vt:lpstr>
      <vt:lpstr>Arial</vt:lpstr>
      <vt:lpstr>Calibri</vt:lpstr>
      <vt:lpstr>Calibri Light</vt:lpstr>
      <vt:lpstr>Proxima Nova</vt:lpstr>
      <vt:lpstr>Health Fitness 16x9</vt:lpstr>
      <vt:lpstr>Personalized Protein Powder</vt:lpstr>
      <vt:lpstr>PPP Product Overview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Personalized Protein Powder</dc:title>
  <dc:creator>Deepak Artex</dc:creator>
  <cp:lastModifiedBy>Deepak Artex</cp:lastModifiedBy>
  <cp:revision>3</cp:revision>
  <dcterms:created xsi:type="dcterms:W3CDTF">2020-04-16T13:42:27Z</dcterms:created>
  <dcterms:modified xsi:type="dcterms:W3CDTF">2020-04-16T14:04:39Z</dcterms:modified>
</cp:coreProperties>
</file>